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EAF710-7598-450E-8DDA-7D302F150A3A}" type="datetimeFigureOut">
              <a:rPr lang="es-ES" smtClean="0"/>
              <a:t>01/06/2012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A66780-5032-4039-8342-E6E1E4AF09C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537995"/>
            <a:ext cx="9144000" cy="2320005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Crisis consume </a:t>
            </a:r>
            <a:r>
              <a:rPr lang="es-ES" sz="4000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cooperative</a:t>
            </a:r>
            <a:r>
              <a:rPr lang="es-ES" sz="4000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 </a:t>
            </a:r>
            <a:endParaRPr lang="es-ES" sz="4000" dirty="0">
              <a:solidFill>
                <a:schemeClr val="bg2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  <a:latin typeface="Rockwell Extra Bold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188640"/>
            <a:ext cx="91440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All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you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have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to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know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about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a    </a:t>
            </a:r>
            <a:r>
              <a:rPr lang="es-E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Co-</a:t>
            </a:r>
            <a:r>
              <a:rPr lang="es-E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operative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588224" y="1628800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lt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1º C&amp;D </a:t>
            </a:r>
            <a:r>
              <a:rPr lang="es-ES" sz="2400" dirty="0" err="1">
                <a:solidFill>
                  <a:schemeClr val="lt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bach</a:t>
            </a:r>
            <a:r>
              <a:rPr lang="es-ES" sz="2400" dirty="0">
                <a:solidFill>
                  <a:schemeClr val="lt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. </a:t>
            </a:r>
            <a:r>
              <a:rPr lang="es-ES" sz="2400" dirty="0" err="1">
                <a:solidFill>
                  <a:schemeClr val="lt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Bil</a:t>
            </a:r>
            <a:r>
              <a:rPr lang="es-ES" sz="2400" dirty="0">
                <a:solidFill>
                  <a:schemeClr val="lt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.</a:t>
            </a:r>
          </a:p>
        </p:txBody>
      </p:sp>
      <p:pic>
        <p:nvPicPr>
          <p:cNvPr id="7" name="6 Imagen" descr="polticas pblicas2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>
          <a:xfrm>
            <a:off x="3419872" y="2132856"/>
            <a:ext cx="2212270" cy="2306563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What’s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 a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co-operative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092008" cy="437931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   A</a:t>
            </a:r>
            <a:r>
              <a:rPr lang="en-US" sz="28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 cooperative or a co-operative is an autonomous association of persons who voluntarily cooperate for their mutual social, economic, and cultural benefit. </a:t>
            </a:r>
            <a:r>
              <a:rPr lang="en-US" sz="28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Cooperatives include non-profit community organizations and businesses that are owned and managed by the people who use its services (a consumer cooperative) and/or by the people who work there (a worker cooperative).</a:t>
            </a:r>
            <a:endParaRPr lang="es-ES" sz="2800" dirty="0" smtClean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-cooperativa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420888"/>
            <a:ext cx="4130278" cy="4227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171400"/>
            <a:ext cx="9865096" cy="1656184"/>
          </a:xfrm>
        </p:spPr>
        <p:txBody>
          <a:bodyPr>
            <a:noAutofit/>
          </a:bodyPr>
          <a:lstStyle/>
          <a:p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the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 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cooperative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principles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991600" cy="4883373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Voluntary and Open Membership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Democratic Member Control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Member Economic Participation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Autonomy and Independence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Education, Training and Information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Cooperation among Cooperatives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Concern for Community</a:t>
            </a:r>
          </a:p>
          <a:p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Types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 of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co-operative</a:t>
            </a:r>
            <a:endParaRPr lang="es-ES" dirty="0" smtClean="0">
              <a:solidFill>
                <a:schemeClr val="bg2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  <a:latin typeface="Rockwell Extra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4525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4000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Retailers</a:t>
            </a:r>
            <a:r>
              <a:rPr lang="es-ES" sz="40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' </a:t>
            </a:r>
            <a:r>
              <a:rPr lang="es-ES" sz="4000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cooperative</a:t>
            </a:r>
            <a:endParaRPr lang="es-ES" sz="4000" u="sng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 retailers' cooperative is an organization which </a:t>
            </a:r>
            <a:r>
              <a:rPr lang="en-US" sz="24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employs economies </a:t>
            </a:r>
            <a:r>
              <a:rPr lang="en-US" sz="24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of scale on behalf of its members to receive discounts from manufacturers and to pool marketing. </a:t>
            </a:r>
            <a:r>
              <a:rPr lang="en-US" sz="24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It is common for hardware stores and pharmacies. In this case the members of the cooperative are businesses rather than individuals.</a:t>
            </a:r>
            <a:endParaRPr lang="es-ES" sz="2400" dirty="0" smtClean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4" name="3 Imagen" descr="hardware Sto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149080"/>
            <a:ext cx="3569699" cy="2522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4 Imagen" descr="Pharmac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789040"/>
            <a:ext cx="3736749" cy="2668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9"/>
            <a:ext cx="8542784" cy="1224135"/>
          </a:xfrm>
        </p:spPr>
        <p:txBody>
          <a:bodyPr>
            <a:normAutofit/>
          </a:bodyPr>
          <a:lstStyle/>
          <a:p>
            <a:r>
              <a:rPr lang="es-ES" sz="4000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Worker</a:t>
            </a:r>
            <a:r>
              <a:rPr lang="es-ES" sz="40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4000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cooperative</a:t>
            </a:r>
            <a:endParaRPr lang="es-ES" sz="4000" u="sng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268760"/>
            <a:ext cx="8748464" cy="25853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 worker cooperative or producer cooperative is a cooperative, that is owned and democratically controlled by its "worker-owners". There are no outside owners in a "pure" workers' cooperative, only the workers own shares of the business, though hybrid forms exist in which consumers, community members or capitalist investors also own some shares.</a:t>
            </a:r>
            <a:endParaRPr lang="es-ES" sz="2400" dirty="0" smtClean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endParaRPr lang="es-ES" dirty="0"/>
          </a:p>
        </p:txBody>
      </p:sp>
      <p:pic>
        <p:nvPicPr>
          <p:cNvPr id="6" name="5 Imagen" descr="green coop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501008"/>
            <a:ext cx="2803046" cy="27626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OUR OWN CO-OPERATIVE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1152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WHAT </a:t>
            </a:r>
            <a:r>
              <a:rPr lang="es-ES" sz="40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TYPE OF CO-OPERATIVE IS IT</a:t>
            </a:r>
            <a:r>
              <a:rPr lang="es-ES" sz="40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?</a:t>
            </a:r>
          </a:p>
          <a:p>
            <a:pPr algn="ctr">
              <a:buNone/>
            </a:pPr>
            <a:endParaRPr lang="es-ES" sz="4000" b="1" dirty="0" smtClean="0"/>
          </a:p>
          <a:p>
            <a:pPr algn="ctr">
              <a:buNone/>
            </a:pPr>
            <a:endParaRPr lang="es-ES" sz="4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1844824"/>
            <a:ext cx="8568952" cy="47971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Our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cooperative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(</a:t>
            </a:r>
            <a:r>
              <a:rPr lang="es-ES" sz="2000" u="sng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CRISIS CONSUME COOPERATIVE)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is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a        </a:t>
            </a:r>
          </a:p>
          <a:p>
            <a:pPr>
              <a:buNone/>
            </a:pPr>
            <a:r>
              <a:rPr lang="es-ES" sz="2800" u="sng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volunteer</a:t>
            </a:r>
            <a:r>
              <a:rPr lang="es-ES" sz="2800" u="sng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2800" u="sng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cooperative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.</a:t>
            </a:r>
          </a:p>
          <a:p>
            <a:pPr>
              <a:buNone/>
            </a:pP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This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type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of </a:t>
            </a: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cooperative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is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organized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n-U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by and for a network of volunteers, for the benefit of a defined membership or the general public, to achieve some goal. Depending on the structure, it may be a collective or mutual organization, which is operated according to the principles of cooperative governance. The most basic form of volunteer-run cooperative is a voluntary association. A social club may be organized on this basis. A volunteer-run co-op is distinguished from a worker cooperative in that the latter is by definition employee-owned, whereas the volunteer cooperative is typically a non-stock corporation, volunteer-run consumer co-op or service organization, in which workers and beneficiaries jointly participate in management decisions and receive discounts on the basis of sweat equity.</a:t>
            </a:r>
            <a:endParaRPr lang="es-ES" sz="2000" dirty="0" smtClean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egalos1212_6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74452">
            <a:off x="910123" y="4312631"/>
            <a:ext cx="3584908" cy="2035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/>
          </a:bodyPr>
          <a:lstStyle/>
          <a:p>
            <a:r>
              <a:rPr lang="es-ES" sz="4000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Cooperative</a:t>
            </a:r>
            <a:r>
              <a:rPr lang="es-ES" sz="4000" dirty="0" smtClean="0"/>
              <a:t> </a:t>
            </a:r>
            <a:r>
              <a:rPr lang="es-ES" sz="4000" dirty="0" err="1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  <a:latin typeface="Rockwell Extra Bold" pitchFamily="18" charset="0"/>
              </a:rPr>
              <a:t>education</a:t>
            </a:r>
            <a:endParaRPr lang="es-ES" sz="4000" dirty="0" smtClean="0">
              <a:solidFill>
                <a:schemeClr val="bg2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  <a:latin typeface="Rockwell Extra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252291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The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“</a:t>
            </a:r>
            <a:r>
              <a:rPr lang="es-ES" sz="2600" u="sng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Crisis Consume </a:t>
            </a:r>
            <a:r>
              <a:rPr lang="es-ES" sz="2600" u="sng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Cooperative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” </a:t>
            </a: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is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20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also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a </a:t>
            </a:r>
            <a:endParaRPr lang="es-ES" sz="2000" dirty="0" smtClean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pPr>
              <a:buNone/>
            </a:pPr>
            <a:r>
              <a:rPr lang="es-ES" sz="2800" u="sng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cooperative</a:t>
            </a:r>
            <a:r>
              <a:rPr lang="es-ES" sz="2800" u="sng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s-ES" sz="2800" u="sng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education</a:t>
            </a:r>
            <a:r>
              <a:rPr lang="es-E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.</a:t>
            </a:r>
          </a:p>
          <a:p>
            <a:pPr>
              <a:buNone/>
            </a:pPr>
            <a:endParaRPr lang="es-ES" sz="2000" dirty="0" smtClean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It’s a structured method of combining classroom-based education with practical work experience. A cooperative education experience, commonly known as a "co-op", provides academic credit for structured job experience. Cooperative education is taking on new importance in helping young people to make the school-to-work transition, service learning, and experiential learning initiatives.</a:t>
            </a:r>
            <a:endParaRPr lang="es-ES" sz="2000" dirty="0" smtClean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4" name="3 Imagen" descr="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933056"/>
            <a:ext cx="4328838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143</Words>
  <Application>Microsoft Office PowerPoint</Application>
  <PresentationFormat>Presentación en pantalla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Crisis consume cooperative </vt:lpstr>
      <vt:lpstr>What’s a co-operative?</vt:lpstr>
      <vt:lpstr>the cooperative principles:</vt:lpstr>
      <vt:lpstr>Types of co-operative</vt:lpstr>
      <vt:lpstr>Diapositiva 5</vt:lpstr>
      <vt:lpstr>OUR OWN CO-OPERATIVE</vt:lpstr>
      <vt:lpstr>Cooperative education</vt:lpstr>
    </vt:vector>
  </TitlesOfParts>
  <Company>la mia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consume cooperative </dc:title>
  <dc:creator>adri! funkyboy</dc:creator>
  <cp:lastModifiedBy>adri! funkyboy</cp:lastModifiedBy>
  <cp:revision>20</cp:revision>
  <dcterms:created xsi:type="dcterms:W3CDTF">2012-05-31T23:08:30Z</dcterms:created>
  <dcterms:modified xsi:type="dcterms:W3CDTF">2012-06-01T00:23:20Z</dcterms:modified>
</cp:coreProperties>
</file>